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9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2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84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43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96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75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7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32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3667-A633-41DA-9A92-9F5BDD2E8CDE}" type="datetimeFigureOut">
              <a:rPr lang="it-IT" smtClean="0"/>
              <a:t>21/09/2018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C423-48CF-4130-8A48-668BD9D76F1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7683640" y="4088106"/>
            <a:ext cx="4311941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Roma, </a:t>
            </a:r>
            <a:r>
              <a:rPr lang="it-IT" altLang="it-IT" sz="1400" b="1" dirty="0" smtClean="0">
                <a:solidFill>
                  <a:srgbClr val="FF9900"/>
                </a:solidFill>
              </a:rPr>
              <a:t>gg/mm/</a:t>
            </a:r>
            <a:r>
              <a:rPr lang="it-IT" altLang="it-IT" sz="1400" b="1" dirty="0" err="1" smtClean="0">
                <a:solidFill>
                  <a:srgbClr val="FF9900"/>
                </a:solidFill>
              </a:rPr>
              <a:t>aaaa</a:t>
            </a:r>
            <a:endParaRPr lang="it-IT" altLang="it-IT" sz="1400" b="1" dirty="0">
              <a:solidFill>
                <a:srgbClr val="FF9900"/>
              </a:solidFill>
            </a:endParaRP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STUDENTI: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CIRO IMMOBILE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LUIS ALBERTO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LUCAS LEIVA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MARCO PAROLO</a:t>
            </a:r>
          </a:p>
          <a:p>
            <a:pPr algn="r">
              <a:spcBef>
                <a:spcPct val="50000"/>
              </a:spcBef>
              <a:buNone/>
            </a:pPr>
            <a:r>
              <a:rPr lang="it-IT" altLang="it-IT" sz="1400" b="1" dirty="0" smtClean="0">
                <a:solidFill>
                  <a:srgbClr val="FF9900"/>
                </a:solidFill>
              </a:rPr>
              <a:t>SERGEJ MILINKOVIC </a:t>
            </a:r>
            <a:r>
              <a:rPr lang="it-IT" altLang="it-IT" sz="1400" b="1" dirty="0">
                <a:solidFill>
                  <a:srgbClr val="FF9900"/>
                </a:solidFill>
              </a:rPr>
              <a:t>SAVIC</a:t>
            </a:r>
            <a:endParaRPr lang="it-IT" altLang="it-IT" sz="1400" b="1" dirty="0">
              <a:solidFill>
                <a:srgbClr val="FF99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1400" b="1" dirty="0">
              <a:solidFill>
                <a:srgbClr val="FF99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36183" y="204749"/>
            <a:ext cx="5400675" cy="153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1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x-none" sz="1100" cap="small" dirty="0">
                <a:solidFill>
                  <a:schemeClr val="bg1"/>
                </a:solidFill>
              </a:rPr>
              <a:t>CORSO DI LAUREA IN SCIENZE DELL'ARCHITETTURA  a.a. 201</a:t>
            </a:r>
            <a:r>
              <a:rPr lang="it-IT" sz="1100" cap="small" dirty="0" smtClean="0">
                <a:solidFill>
                  <a:schemeClr val="bg1"/>
                </a:solidFill>
              </a:rPr>
              <a:t>8/19</a:t>
            </a:r>
          </a:p>
          <a:p>
            <a:pPr algn="r">
              <a:buNone/>
            </a:pPr>
            <a:endParaRPr lang="it-IT" sz="1100" cap="small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it-IT" sz="1400" b="1" dirty="0">
                <a:solidFill>
                  <a:schemeClr val="bg1"/>
                </a:solidFill>
              </a:rPr>
              <a:t>ABITARE L’INCOMPIUTO</a:t>
            </a:r>
          </a:p>
          <a:p>
            <a:pPr algn="r">
              <a:buNone/>
            </a:pPr>
            <a:r>
              <a:rPr lang="x-none" sz="1100" cap="small" dirty="0" smtClean="0">
                <a:solidFill>
                  <a:schemeClr val="bg1"/>
                </a:solidFill>
              </a:rPr>
              <a:t>LABORATORIO </a:t>
            </a:r>
            <a:r>
              <a:rPr lang="x-none" sz="1100" cap="small" dirty="0">
                <a:solidFill>
                  <a:schemeClr val="bg1"/>
                </a:solidFill>
              </a:rPr>
              <a:t>DI PROGETTAZIONE </a:t>
            </a:r>
            <a:r>
              <a:rPr lang="x-none" sz="1100" cap="small" dirty="0" smtClean="0">
                <a:solidFill>
                  <a:schemeClr val="bg1"/>
                </a:solidFill>
              </a:rPr>
              <a:t>II</a:t>
            </a:r>
            <a:r>
              <a:rPr lang="it-IT" sz="1100" cap="small" dirty="0">
                <a:solidFill>
                  <a:schemeClr val="bg1"/>
                </a:solidFill>
              </a:rPr>
              <a:t>I</a:t>
            </a:r>
          </a:p>
          <a:p>
            <a:pPr algn="r">
              <a:buNone/>
            </a:pPr>
            <a:r>
              <a:rPr lang="x-none" sz="1100" cap="small" dirty="0">
                <a:solidFill>
                  <a:schemeClr val="bg1"/>
                </a:solidFill>
              </a:rPr>
              <a:t>PROF. ALFONSO </a:t>
            </a:r>
            <a:r>
              <a:rPr lang="x-none" sz="1100" cap="small" dirty="0" smtClean="0">
                <a:solidFill>
                  <a:schemeClr val="bg1"/>
                </a:solidFill>
              </a:rPr>
              <a:t>GIANCOTTI</a:t>
            </a:r>
            <a:r>
              <a:rPr lang="it-IT" sz="1100" cap="small" dirty="0" smtClean="0">
                <a:solidFill>
                  <a:schemeClr val="bg1"/>
                </a:solidFill>
              </a:rPr>
              <a:t> (CANALE B)</a:t>
            </a:r>
          </a:p>
          <a:p>
            <a:pPr algn="r"/>
            <a:endParaRPr lang="it-IT" sz="1100" cap="small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93453" y="2253266"/>
            <a:ext cx="6702128" cy="9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endParaRPr lang="it-IT" altLang="it-IT" sz="1600" b="1" dirty="0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r>
              <a:rPr lang="it-IT" altLang="it-IT" b="1" dirty="0" smtClean="0">
                <a:solidFill>
                  <a:schemeClr val="bg1"/>
                </a:solidFill>
              </a:rPr>
              <a:t>PROPOSTA DI MASTERPLAN</a:t>
            </a:r>
            <a:endParaRPr lang="it-IT" alt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8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9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6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1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2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0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8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2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7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8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1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2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-3255948" y="0"/>
            <a:ext cx="3076486" cy="685799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" y="6092825"/>
            <a:ext cx="1246094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69781" y="6126163"/>
            <a:ext cx="116772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it-IT" altLang="it-IT" sz="1200" b="1" dirty="0" smtClean="0">
                <a:solidFill>
                  <a:srgbClr val="FF9900"/>
                </a:solidFill>
              </a:rPr>
              <a:t>PROPOSTA DI MASTERPLAN</a:t>
            </a:r>
            <a:endParaRPr lang="it-IT" altLang="it-IT" sz="1200" b="1" dirty="0" smtClean="0">
              <a:solidFill>
                <a:srgbClr val="FF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it-IT" sz="1200" dirty="0" smtClean="0">
                <a:solidFill>
                  <a:schemeClr val="bg1"/>
                </a:solidFill>
              </a:rPr>
              <a:t>Prof</a:t>
            </a:r>
            <a:r>
              <a:rPr lang="x-none" sz="1200" dirty="0">
                <a:solidFill>
                  <a:schemeClr val="bg1"/>
                </a:solidFill>
              </a:rPr>
              <a:t>. A</a:t>
            </a:r>
            <a:r>
              <a:rPr lang="it-IT" sz="1200" dirty="0" err="1">
                <a:solidFill>
                  <a:schemeClr val="bg1"/>
                </a:solidFill>
              </a:rPr>
              <a:t>lfonso</a:t>
            </a:r>
            <a:r>
              <a:rPr lang="x-none" sz="1200" dirty="0">
                <a:solidFill>
                  <a:schemeClr val="bg1"/>
                </a:solidFill>
              </a:rPr>
              <a:t> G</a:t>
            </a:r>
            <a:r>
              <a:rPr lang="it-IT" sz="1200" dirty="0" err="1">
                <a:solidFill>
                  <a:schemeClr val="bg1"/>
                </a:solidFill>
              </a:rPr>
              <a:t>iancotti</a:t>
            </a:r>
            <a:r>
              <a:rPr lang="it-IT" sz="1200" dirty="0">
                <a:solidFill>
                  <a:schemeClr val="bg1"/>
                </a:solidFill>
              </a:rPr>
              <a:t> (</a:t>
            </a:r>
            <a:r>
              <a:rPr lang="it-IT" sz="1200" dirty="0" smtClean="0">
                <a:solidFill>
                  <a:schemeClr val="bg1"/>
                </a:solidFill>
              </a:rPr>
              <a:t>Canale </a:t>
            </a:r>
            <a:r>
              <a:rPr lang="it-IT" sz="1200" dirty="0">
                <a:solidFill>
                  <a:schemeClr val="bg1"/>
                </a:solidFill>
              </a:rPr>
              <a:t>B), </a:t>
            </a:r>
            <a:r>
              <a:rPr lang="it-IT" sz="1300" b="1" dirty="0">
                <a:solidFill>
                  <a:schemeClr val="bg1"/>
                </a:solidFill>
              </a:rPr>
              <a:t>ABITARE L’INCOMPIUTO, </a:t>
            </a:r>
            <a:r>
              <a:rPr lang="x-none" sz="1300" dirty="0" smtClean="0">
                <a:solidFill>
                  <a:schemeClr val="bg1"/>
                </a:solidFill>
              </a:rPr>
              <a:t>Laboratorio Di Progettazione I</a:t>
            </a:r>
            <a:r>
              <a:rPr lang="it-IT" sz="1300" dirty="0" smtClean="0">
                <a:solidFill>
                  <a:schemeClr val="bg1"/>
                </a:solidFill>
              </a:rPr>
              <a:t>II, Corso di Laurea in Scienze dell’Architettura, </a:t>
            </a:r>
            <a:r>
              <a:rPr lang="it-IT" sz="1300" dirty="0" err="1" smtClean="0">
                <a:solidFill>
                  <a:schemeClr val="bg1"/>
                </a:solidFill>
              </a:rPr>
              <a:t>a.a</a:t>
            </a:r>
            <a:r>
              <a:rPr lang="it-IT" sz="1300" dirty="0" smtClean="0">
                <a:solidFill>
                  <a:schemeClr val="bg1"/>
                </a:solidFill>
              </a:rPr>
              <a:t>. 2018/19 </a:t>
            </a:r>
            <a:r>
              <a:rPr lang="x-none" sz="1300" dirty="0" smtClean="0">
                <a:solidFill>
                  <a:schemeClr val="bg1"/>
                </a:solidFill>
              </a:rPr>
              <a:t> </a:t>
            </a:r>
            <a:endParaRPr lang="it-IT" altLang="it-IT" sz="1300" dirty="0">
              <a:solidFill>
                <a:schemeClr val="bg1"/>
              </a:solidFill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-2838605" y="5838826"/>
            <a:ext cx="2569907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N:B: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Per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una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visibilita</a:t>
            </a:r>
            <a:r>
              <a:rPr lang="en-US" altLang="it-IT" sz="1300" dirty="0" smtClean="0">
                <a:solidFill>
                  <a:schemeClr val="bg1"/>
                </a:solidFill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ottimale</a:t>
            </a:r>
            <a:r>
              <a:rPr lang="en-US" altLang="it-IT" sz="1300" dirty="0" smtClean="0">
                <a:solidFill>
                  <a:schemeClr val="bg1"/>
                </a:solidFill>
              </a:rPr>
              <a:t> del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lavoro</a:t>
            </a:r>
            <a:r>
              <a:rPr lang="en-US" altLang="it-IT" sz="1300" dirty="0" smtClean="0">
                <a:solidFill>
                  <a:schemeClr val="bg1"/>
                </a:solidFill>
              </a:rPr>
              <a:t> a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schermo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consiglia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si</a:t>
            </a:r>
            <a:r>
              <a:rPr lang="en-US" altLang="it-IT" sz="1300" dirty="0" smtClean="0">
                <a:solidFill>
                  <a:schemeClr val="bg1"/>
                </a:solidFill>
              </a:rPr>
              <a:t> non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scendere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oltre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corpo</a:t>
            </a:r>
            <a:r>
              <a:rPr lang="en-US" altLang="it-IT" sz="1300" dirty="0" smtClean="0">
                <a:solidFill>
                  <a:schemeClr val="bg1"/>
                </a:solidFill>
              </a:rPr>
              <a:t> 11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pt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357936" y="5589588"/>
            <a:ext cx="34925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2863792" y="395782"/>
            <a:ext cx="268433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’uso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del format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assolutamente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libero,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l’unico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vincolo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e’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quello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di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usare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il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font </a:t>
            </a:r>
            <a:r>
              <a:rPr lang="en-US" altLang="it-IT" sz="1300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rial per dare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unitarieta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’ </a:t>
            </a:r>
            <a:r>
              <a:rPr lang="en-US" altLang="it-IT" sz="13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ai</a:t>
            </a:r>
            <a:r>
              <a:rPr lang="en-US" altLang="it-IT" sz="1300" dirty="0" smtClean="0">
                <a:solidFill>
                  <a:schemeClr val="bg1"/>
                </a:solidFill>
                <a:cs typeface="Arial" panose="020B0604020202020204" pitchFamily="34" charset="0"/>
              </a:rPr>
              <a:t> contribute.</a:t>
            </a:r>
            <a:endParaRPr lang="it-IT" altLang="it-IT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876135" y="2059737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400" dirty="0" smtClean="0">
                <a:solidFill>
                  <a:schemeClr val="bg1"/>
                </a:solidFill>
              </a:rPr>
              <a:t> </a:t>
            </a:r>
            <a:r>
              <a:rPr lang="en-US" altLang="it-IT" sz="14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400" dirty="0" smtClean="0">
                <a:solidFill>
                  <a:schemeClr val="bg1"/>
                </a:solidFill>
              </a:rPr>
              <a:t>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834720" y="1677"/>
            <a:ext cx="2520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u="sng" dirty="0" smtClean="0">
                <a:solidFill>
                  <a:schemeClr val="bg1"/>
                </a:solidFill>
              </a:rPr>
              <a:t>Note</a:t>
            </a:r>
            <a:endParaRPr lang="it-IT" altLang="it-IT" sz="1400" b="1" u="sng" dirty="0">
              <a:solidFill>
                <a:schemeClr val="bg1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863792" y="1550401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dirty="0" smtClean="0">
                <a:solidFill>
                  <a:schemeClr val="bg1"/>
                </a:solidFill>
              </a:rPr>
              <a:t>TESTO MAIUSCOLO DIMENSIONE ARIAL 14</a:t>
            </a:r>
            <a:endParaRPr lang="it-IT" altLang="it-IT" sz="1400" b="1" dirty="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2844800" y="2732084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smtClean="0">
                <a:solidFill>
                  <a:schemeClr val="bg1"/>
                </a:solidFill>
              </a:rPr>
              <a:t>TESTO MAIUSCOLO DIMENSIONE ARIAL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2858038" y="3259353"/>
            <a:ext cx="25923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3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300" dirty="0" smtClean="0">
                <a:solidFill>
                  <a:schemeClr val="bg1"/>
                </a:solidFill>
              </a:rPr>
              <a:t> </a:t>
            </a:r>
            <a:r>
              <a:rPr lang="en-US" altLang="it-IT" sz="13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300" dirty="0" smtClean="0">
                <a:solidFill>
                  <a:schemeClr val="bg1"/>
                </a:solidFill>
              </a:rPr>
              <a:t> 13</a:t>
            </a:r>
            <a:endParaRPr lang="it-IT" altLang="it-IT" sz="13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-2880519" y="3900923"/>
            <a:ext cx="2592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smtClean="0">
                <a:solidFill>
                  <a:schemeClr val="bg1"/>
                </a:solidFill>
              </a:rPr>
              <a:t>TESTO MAIUSCOLO DIMENSIONE ARIAL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-2849846" y="4364723"/>
            <a:ext cx="26703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2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200" dirty="0" smtClean="0">
                <a:solidFill>
                  <a:schemeClr val="bg1"/>
                </a:solidFill>
              </a:rPr>
              <a:t> </a:t>
            </a:r>
            <a:r>
              <a:rPr lang="en-US" altLang="it-IT" sz="12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200" dirty="0" smtClean="0">
                <a:solidFill>
                  <a:schemeClr val="bg1"/>
                </a:solidFill>
              </a:rPr>
              <a:t> 12</a:t>
            </a:r>
            <a:endParaRPr lang="it-IT" altLang="it-IT" sz="1200" b="1" dirty="0">
              <a:solidFill>
                <a:schemeClr val="bg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-2906157" y="4778229"/>
            <a:ext cx="25923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smtClean="0">
                <a:solidFill>
                  <a:schemeClr val="bg1"/>
                </a:solidFill>
              </a:rPr>
              <a:t>TESTO MAIUSCOLO DIMENSIONE ARIAL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-2875484" y="5242029"/>
            <a:ext cx="26703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100" dirty="0" err="1" smtClean="0">
                <a:solidFill>
                  <a:schemeClr val="bg1"/>
                </a:solidFill>
              </a:rPr>
              <a:t>Testo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minuscolo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dimensione</a:t>
            </a:r>
            <a:r>
              <a:rPr lang="en-US" altLang="it-IT" sz="1100" dirty="0" smtClean="0">
                <a:solidFill>
                  <a:schemeClr val="bg1"/>
                </a:solidFill>
              </a:rPr>
              <a:t> </a:t>
            </a:r>
            <a:r>
              <a:rPr lang="en-US" altLang="it-IT" sz="1100" dirty="0" err="1" smtClean="0">
                <a:solidFill>
                  <a:schemeClr val="bg1"/>
                </a:solidFill>
              </a:rPr>
              <a:t>arial</a:t>
            </a:r>
            <a:r>
              <a:rPr lang="en-US" altLang="it-IT" sz="1100" dirty="0" smtClean="0">
                <a:solidFill>
                  <a:schemeClr val="bg1"/>
                </a:solidFill>
              </a:rPr>
              <a:t> 11</a:t>
            </a:r>
            <a:endParaRPr lang="it-IT" altLang="it-IT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2305</Words>
  <Application>Microsoft Office PowerPoint</Application>
  <PresentationFormat>Widescreen</PresentationFormat>
  <Paragraphs>281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caliari</dc:creator>
  <cp:lastModifiedBy>Studio Elia Giancott</cp:lastModifiedBy>
  <cp:revision>24</cp:revision>
  <dcterms:created xsi:type="dcterms:W3CDTF">2018-06-21T11:07:15Z</dcterms:created>
  <dcterms:modified xsi:type="dcterms:W3CDTF">2018-09-21T08:43:41Z</dcterms:modified>
</cp:coreProperties>
</file>