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78" r:id="rId5"/>
    <p:sldId id="262" r:id="rId6"/>
    <p:sldId id="266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528" y="-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06/10/2018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93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06/10/2018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2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06/10/2018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84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06/10/2018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43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06/10/2018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196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06/10/2018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16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06/10/2018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75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06/10/2018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87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06/10/2018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46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06/10/2018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006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06/10/2018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932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63667-A633-41DA-9A92-9F5BDD2E8CDE}" type="datetimeFigureOut">
              <a:rPr lang="it-IT" smtClean="0"/>
              <a:t>06/10/2018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65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7624917" y="6076296"/>
            <a:ext cx="4311941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400" b="1" dirty="0" smtClean="0">
                <a:solidFill>
                  <a:srgbClr val="FF9900"/>
                </a:solidFill>
              </a:rPr>
              <a:t>Roma, gg/mm/</a:t>
            </a:r>
            <a:r>
              <a:rPr lang="it-IT" altLang="it-IT" sz="1400" b="1" dirty="0" err="1" smtClean="0">
                <a:solidFill>
                  <a:srgbClr val="FF9900"/>
                </a:solidFill>
              </a:rPr>
              <a:t>aaaa</a:t>
            </a:r>
            <a:r>
              <a:rPr lang="it-IT" altLang="it-IT" sz="1400" b="1" dirty="0" smtClean="0">
                <a:solidFill>
                  <a:srgbClr val="FF9900"/>
                </a:solidFill>
              </a:rPr>
              <a:t> STUDENTE: CIRO IMMOBILE</a:t>
            </a:r>
            <a:endParaRPr lang="it-IT" altLang="it-IT" sz="1400" b="1" dirty="0">
              <a:solidFill>
                <a:srgbClr val="FF99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1400" b="1" dirty="0">
              <a:solidFill>
                <a:srgbClr val="FF99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536183" y="204749"/>
            <a:ext cx="5400675" cy="1535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endParaRPr lang="it-IT" altLang="it-IT" sz="1100" dirty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x-none" sz="1100" cap="small" dirty="0">
                <a:solidFill>
                  <a:schemeClr val="bg1"/>
                </a:solidFill>
              </a:rPr>
              <a:t>CORSO DI LAUREA IN SCIENZE DELL'ARCHITETTURA  a.a. 201</a:t>
            </a:r>
            <a:r>
              <a:rPr lang="it-IT" sz="1100" cap="small" dirty="0" smtClean="0">
                <a:solidFill>
                  <a:schemeClr val="bg1"/>
                </a:solidFill>
              </a:rPr>
              <a:t>8/19</a:t>
            </a:r>
          </a:p>
          <a:p>
            <a:pPr algn="r">
              <a:buNone/>
            </a:pPr>
            <a:endParaRPr lang="it-IT" sz="1100" cap="small" dirty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it-IT" sz="1400" b="1" dirty="0">
                <a:solidFill>
                  <a:schemeClr val="bg1"/>
                </a:solidFill>
              </a:rPr>
              <a:t>ABITARE L’INCOMPIUTO</a:t>
            </a:r>
          </a:p>
          <a:p>
            <a:pPr algn="r">
              <a:buNone/>
            </a:pPr>
            <a:r>
              <a:rPr lang="x-none" sz="1100" cap="small" dirty="0" smtClean="0">
                <a:solidFill>
                  <a:schemeClr val="bg1"/>
                </a:solidFill>
              </a:rPr>
              <a:t>LABORATORIO </a:t>
            </a:r>
            <a:r>
              <a:rPr lang="x-none" sz="1100" cap="small" dirty="0">
                <a:solidFill>
                  <a:schemeClr val="bg1"/>
                </a:solidFill>
              </a:rPr>
              <a:t>DI PROGETTAZIONE </a:t>
            </a:r>
            <a:r>
              <a:rPr lang="x-none" sz="1100" cap="small" dirty="0" smtClean="0">
                <a:solidFill>
                  <a:schemeClr val="bg1"/>
                </a:solidFill>
              </a:rPr>
              <a:t>II</a:t>
            </a:r>
            <a:r>
              <a:rPr lang="it-IT" sz="1100" cap="small" dirty="0">
                <a:solidFill>
                  <a:schemeClr val="bg1"/>
                </a:solidFill>
              </a:rPr>
              <a:t>I</a:t>
            </a:r>
          </a:p>
          <a:p>
            <a:pPr algn="r">
              <a:buNone/>
            </a:pPr>
            <a:r>
              <a:rPr lang="x-none" sz="1100" cap="small" dirty="0">
                <a:solidFill>
                  <a:schemeClr val="bg1"/>
                </a:solidFill>
              </a:rPr>
              <a:t>PROF. ALFONSO </a:t>
            </a:r>
            <a:r>
              <a:rPr lang="x-none" sz="1100" cap="small" dirty="0" smtClean="0">
                <a:solidFill>
                  <a:schemeClr val="bg1"/>
                </a:solidFill>
              </a:rPr>
              <a:t>GIANCOTTI</a:t>
            </a:r>
            <a:r>
              <a:rPr lang="it-IT" sz="1100" cap="small" dirty="0" smtClean="0">
                <a:solidFill>
                  <a:schemeClr val="bg1"/>
                </a:solidFill>
              </a:rPr>
              <a:t> (CANALE B)</a:t>
            </a:r>
          </a:p>
          <a:p>
            <a:pPr algn="r"/>
            <a:endParaRPr lang="it-IT" sz="1100" cap="small" dirty="0">
              <a:solidFill>
                <a:schemeClr val="bg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536183" y="3122699"/>
            <a:ext cx="54006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r>
              <a:rPr lang="it-IT" altLang="it-IT" sz="1600" b="1" dirty="0" smtClean="0">
                <a:solidFill>
                  <a:schemeClr val="bg1"/>
                </a:solidFill>
              </a:rPr>
              <a:t>IPOTESI PER UNA MAPPA CONCETTUALE</a:t>
            </a:r>
            <a:endParaRPr lang="it-IT" altLang="it-IT" sz="1600" b="1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984770" y="2270044"/>
            <a:ext cx="79520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r>
              <a:rPr lang="it-IT" altLang="it-IT" b="1" dirty="0" smtClean="0">
                <a:solidFill>
                  <a:schemeClr val="bg1"/>
                </a:solidFill>
              </a:rPr>
              <a:t>MANIFESTO DELL’INCOMPIUTO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18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>
                <a:solidFill>
                  <a:srgbClr val="FF9900"/>
                </a:solidFill>
              </a:rPr>
              <a:t>STUDENTE: CIRO IMMOBILE 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27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>
                <a:solidFill>
                  <a:srgbClr val="FF9900"/>
                </a:solidFill>
              </a:rPr>
              <a:t>STUDENTE: CIRO IMMOBILE 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73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>
                <a:solidFill>
                  <a:srgbClr val="FF9900"/>
                </a:solidFill>
              </a:rPr>
              <a:t>STUDENTE: CIRO IMMOBILE 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15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>
                <a:solidFill>
                  <a:srgbClr val="FF9900"/>
                </a:solidFill>
              </a:rPr>
              <a:t>STUDENTE: CIRO IMMOBILE 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51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>
                <a:solidFill>
                  <a:srgbClr val="FF9900"/>
                </a:solidFill>
              </a:rPr>
              <a:t>STUDENTE: CIRO IMMOBILE 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925047" y="-70555"/>
            <a:ext cx="7952088" cy="4819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r>
              <a:rPr lang="it-IT" altLang="it-IT" b="1" dirty="0" smtClean="0">
                <a:solidFill>
                  <a:schemeClr val="bg1"/>
                </a:solidFill>
              </a:rPr>
              <a:t>FOTOGRAFIA, SCATTATA DALLO STUDENTE STESSO NEL CORSO DI UNO SPECIFICO  SOPRALLUOGO, DI UN’OPERA INCOMPIUTA, COMPLETA DEL MAGGIOR NUMERO DI INFORMAZIONI POSSIBILI RELATIVE A:</a:t>
            </a:r>
          </a:p>
          <a:p>
            <a:pPr marL="285750" indent="-285750" algn="r">
              <a:buFontTx/>
              <a:buChar char="-"/>
            </a:pPr>
            <a:r>
              <a:rPr lang="it-IT" altLang="it-IT" sz="1600" b="1" dirty="0" smtClean="0">
                <a:solidFill>
                  <a:schemeClr val="bg1"/>
                </a:solidFill>
              </a:rPr>
              <a:t>LOCALIZZAZIONE (OBBLIGATORIA)</a:t>
            </a:r>
          </a:p>
          <a:p>
            <a:pPr marL="285750" indent="-285750" algn="r">
              <a:buFontTx/>
              <a:buChar char="-"/>
            </a:pPr>
            <a:r>
              <a:rPr lang="it-IT" altLang="it-IT" sz="1600" b="1" dirty="0">
                <a:solidFill>
                  <a:schemeClr val="bg1"/>
                </a:solidFill>
              </a:rPr>
              <a:t>DESTINAZIONE D’USO PREVISTA (OBBLIGATORIA</a:t>
            </a:r>
            <a:r>
              <a:rPr lang="it-IT" altLang="it-IT" sz="1600" b="1" dirty="0" smtClean="0">
                <a:solidFill>
                  <a:schemeClr val="bg1"/>
                </a:solidFill>
              </a:rPr>
              <a:t>)</a:t>
            </a:r>
          </a:p>
          <a:p>
            <a:pPr marL="285750" indent="-285750" algn="r">
              <a:buFontTx/>
              <a:buChar char="-"/>
            </a:pPr>
            <a:r>
              <a:rPr lang="it-IT" altLang="it-IT" sz="1600" b="1" dirty="0" smtClean="0">
                <a:solidFill>
                  <a:schemeClr val="bg1"/>
                </a:solidFill>
              </a:rPr>
              <a:t>ANNO DI REALIZZAZIONE (QUASI OBBLIGATORIA)</a:t>
            </a:r>
          </a:p>
          <a:p>
            <a:pPr marL="285750" indent="-285750" algn="r">
              <a:buFontTx/>
              <a:buChar char="-"/>
            </a:pPr>
            <a:r>
              <a:rPr lang="it-IT" altLang="it-IT" sz="1600" b="1" dirty="0" smtClean="0">
                <a:solidFill>
                  <a:schemeClr val="bg1"/>
                </a:solidFill>
              </a:rPr>
              <a:t>ANNO DI SOSPENSIONE DEI LAVORI (QUASI OBBLIGATORIA)</a:t>
            </a:r>
          </a:p>
          <a:p>
            <a:pPr marL="285750" indent="-285750" algn="r">
              <a:buFontTx/>
              <a:buChar char="-"/>
            </a:pPr>
            <a:r>
              <a:rPr lang="it-IT" altLang="it-IT" sz="1600" b="1" dirty="0" smtClean="0">
                <a:solidFill>
                  <a:schemeClr val="bg1"/>
                </a:solidFill>
              </a:rPr>
              <a:t>CAUSA DELLA SOSPENSIONE DEI LAVORI (AUSPICABILE)</a:t>
            </a:r>
          </a:p>
          <a:p>
            <a:pPr marL="285750" indent="-285750" algn="r">
              <a:buFontTx/>
              <a:buChar char="-"/>
            </a:pPr>
            <a:r>
              <a:rPr lang="it-IT" altLang="it-IT" sz="1600" b="1" dirty="0">
                <a:solidFill>
                  <a:schemeClr val="bg1"/>
                </a:solidFill>
              </a:rPr>
              <a:t>AUTORE (AUSPICABILE</a:t>
            </a:r>
            <a:r>
              <a:rPr lang="it-IT" altLang="it-IT" sz="1600" b="1" dirty="0" smtClean="0">
                <a:solidFill>
                  <a:schemeClr val="bg1"/>
                </a:solidFill>
              </a:rPr>
              <a:t>)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269782" y="4912176"/>
            <a:ext cx="1183722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r>
              <a:rPr lang="it-IT" altLang="it-IT" sz="2400" b="1" dirty="0" smtClean="0">
                <a:solidFill>
                  <a:schemeClr val="bg1"/>
                </a:solidFill>
              </a:rPr>
              <a:t>N.B. SONO ESCLUSE DALLA SELEZIONE LE INCOMPIUTE MOSTRATE A LEZIONE OVVERO LA CITTA’ DELLO SPORT E LA CITTA’ DELLA PMI IN VIA DEI FIORENTINI MOSTRATE A LEZIONE</a:t>
            </a:r>
            <a:endParaRPr lang="it-IT" altLang="it-I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29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3363</TotalTime>
  <Words>734</Words>
  <Application>Microsoft Office PowerPoint</Application>
  <PresentationFormat>Personalizzato</PresentationFormat>
  <Paragraphs>87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caliari</dc:creator>
  <cp:lastModifiedBy>Windows User</cp:lastModifiedBy>
  <cp:revision>27</cp:revision>
  <dcterms:created xsi:type="dcterms:W3CDTF">2018-06-21T11:07:15Z</dcterms:created>
  <dcterms:modified xsi:type="dcterms:W3CDTF">2018-10-06T14:07:20Z</dcterms:modified>
</cp:coreProperties>
</file>