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78" r:id="rId5"/>
    <p:sldId id="262" r:id="rId6"/>
    <p:sldId id="266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-528" y="-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06/10/2018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93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06/10/2018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2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06/10/2018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84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06/10/2018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439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06/10/2018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196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06/10/2018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16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06/10/2018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975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06/10/2018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7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06/10/2018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462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06/10/2018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006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63667-A633-41DA-9A92-9F5BDD2E8CDE}" type="datetimeFigureOut">
              <a:rPr lang="it-IT" smtClean="0"/>
              <a:t>06/10/2018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932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63667-A633-41DA-9A92-9F5BDD2E8CDE}" type="datetimeFigureOut">
              <a:rPr lang="it-IT" smtClean="0"/>
              <a:t>06/10/2018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2C423-48CF-4130-8A48-668BD9D76F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65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7624917" y="6076296"/>
            <a:ext cx="4311941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dirty="0" smtClean="0">
                <a:solidFill>
                  <a:srgbClr val="FF9900"/>
                </a:solidFill>
              </a:rPr>
              <a:t>Roma, gg/mm/</a:t>
            </a:r>
            <a:r>
              <a:rPr lang="it-IT" altLang="it-IT" sz="1400" b="1" dirty="0" err="1" smtClean="0">
                <a:solidFill>
                  <a:srgbClr val="FF9900"/>
                </a:solidFill>
              </a:rPr>
              <a:t>aaaa</a:t>
            </a:r>
            <a:r>
              <a:rPr lang="it-IT" altLang="it-IT" sz="1400" b="1" dirty="0" smtClean="0">
                <a:solidFill>
                  <a:srgbClr val="FF9900"/>
                </a:solidFill>
              </a:rPr>
              <a:t> STUDENTE: CIRO IMMOBILE</a:t>
            </a:r>
            <a:endParaRPr lang="it-IT" altLang="it-IT" sz="1400" b="1" dirty="0">
              <a:solidFill>
                <a:srgbClr val="FF99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1400" b="1" dirty="0">
              <a:solidFill>
                <a:srgbClr val="FF99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536183" y="204749"/>
            <a:ext cx="5400675" cy="1535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endParaRPr lang="it-IT" altLang="it-IT" sz="1100" dirty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x-none" sz="1100" cap="small" dirty="0">
                <a:solidFill>
                  <a:schemeClr val="bg1"/>
                </a:solidFill>
              </a:rPr>
              <a:t>CORSO DI LAUREA IN SCIENZE DELL'ARCHITETTURA  a.a. 201</a:t>
            </a:r>
            <a:r>
              <a:rPr lang="it-IT" sz="1100" cap="small" dirty="0" smtClean="0">
                <a:solidFill>
                  <a:schemeClr val="bg1"/>
                </a:solidFill>
              </a:rPr>
              <a:t>8/19</a:t>
            </a:r>
          </a:p>
          <a:p>
            <a:pPr algn="r">
              <a:buNone/>
            </a:pPr>
            <a:endParaRPr lang="it-IT" sz="1100" cap="small" dirty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it-IT" sz="1400" b="1" dirty="0">
                <a:solidFill>
                  <a:schemeClr val="bg1"/>
                </a:solidFill>
              </a:rPr>
              <a:t>ABITARE L’INCOMPIUTO</a:t>
            </a:r>
          </a:p>
          <a:p>
            <a:pPr algn="r">
              <a:buNone/>
            </a:pPr>
            <a:r>
              <a:rPr lang="x-none" sz="1100" cap="small" dirty="0" smtClean="0">
                <a:solidFill>
                  <a:schemeClr val="bg1"/>
                </a:solidFill>
              </a:rPr>
              <a:t>LABORATORIO </a:t>
            </a:r>
            <a:r>
              <a:rPr lang="x-none" sz="1100" cap="small" dirty="0">
                <a:solidFill>
                  <a:schemeClr val="bg1"/>
                </a:solidFill>
              </a:rPr>
              <a:t>DI PROGETTAZIONE </a:t>
            </a:r>
            <a:r>
              <a:rPr lang="x-none" sz="1100" cap="small" dirty="0" smtClean="0">
                <a:solidFill>
                  <a:schemeClr val="bg1"/>
                </a:solidFill>
              </a:rPr>
              <a:t>II</a:t>
            </a:r>
            <a:r>
              <a:rPr lang="it-IT" sz="1100" cap="small" dirty="0">
                <a:solidFill>
                  <a:schemeClr val="bg1"/>
                </a:solidFill>
              </a:rPr>
              <a:t>I</a:t>
            </a:r>
          </a:p>
          <a:p>
            <a:pPr algn="r">
              <a:buNone/>
            </a:pPr>
            <a:r>
              <a:rPr lang="x-none" sz="1100" cap="small" dirty="0">
                <a:solidFill>
                  <a:schemeClr val="bg1"/>
                </a:solidFill>
              </a:rPr>
              <a:t>PROF. ALFONSO </a:t>
            </a:r>
            <a:r>
              <a:rPr lang="x-none" sz="1100" cap="small" dirty="0" smtClean="0">
                <a:solidFill>
                  <a:schemeClr val="bg1"/>
                </a:solidFill>
              </a:rPr>
              <a:t>GIANCOTTI</a:t>
            </a:r>
            <a:r>
              <a:rPr lang="it-IT" sz="1100" cap="small" dirty="0" smtClean="0">
                <a:solidFill>
                  <a:schemeClr val="bg1"/>
                </a:solidFill>
              </a:rPr>
              <a:t> (CANALE B)</a:t>
            </a:r>
          </a:p>
          <a:p>
            <a:pPr algn="r"/>
            <a:endParaRPr lang="it-IT" sz="1100" cap="small" dirty="0">
              <a:solidFill>
                <a:schemeClr val="bg1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536183" y="3122699"/>
            <a:ext cx="54006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r>
              <a:rPr lang="it-IT" altLang="it-IT" sz="1600" b="1" dirty="0" smtClean="0">
                <a:solidFill>
                  <a:schemeClr val="bg1"/>
                </a:solidFill>
              </a:rPr>
              <a:t>IPOTESI PER UNA MAPPA CONCETTUALE</a:t>
            </a:r>
            <a:endParaRPr lang="it-IT" altLang="it-IT" sz="1600" b="1" dirty="0">
              <a:solidFill>
                <a:schemeClr val="bg1"/>
              </a:solidFill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984770" y="2270044"/>
            <a:ext cx="79520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r>
              <a:rPr lang="it-IT" altLang="it-IT" b="1" dirty="0" smtClean="0">
                <a:solidFill>
                  <a:schemeClr val="bg1"/>
                </a:solidFill>
              </a:rPr>
              <a:t>MANIFESTO DELL’INCOMPIUTO</a:t>
            </a:r>
            <a:endParaRPr lang="it-IT" altLang="it-IT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18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>
                <a:solidFill>
                  <a:srgbClr val="FF9900"/>
                </a:solidFill>
              </a:rPr>
              <a:t>STUDENTE: CIRO IMMOBILE 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7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>
                <a:solidFill>
                  <a:srgbClr val="FF9900"/>
                </a:solidFill>
              </a:rPr>
              <a:t>STUDENTE: CIRO IMMOBILE 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73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>
                <a:solidFill>
                  <a:srgbClr val="FF9900"/>
                </a:solidFill>
              </a:rPr>
              <a:t>STUDENTE: CIRO IMMOBILE 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15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>
                <a:solidFill>
                  <a:srgbClr val="FF9900"/>
                </a:solidFill>
              </a:rPr>
              <a:t>STUDENTE: CIRO IMMOBILE 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51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-3255948" y="0"/>
            <a:ext cx="3076486" cy="6857999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" y="6092825"/>
            <a:ext cx="1246094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69781" y="6126163"/>
            <a:ext cx="11677239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it-IT" altLang="it-IT" sz="1200" b="1" dirty="0">
                <a:solidFill>
                  <a:srgbClr val="FF9900"/>
                </a:solidFill>
              </a:rPr>
              <a:t>STUDENTE: CIRO IMMOBILE </a:t>
            </a:r>
            <a:endParaRPr lang="it-IT" altLang="it-IT" sz="1200" b="1" dirty="0" smtClean="0">
              <a:solidFill>
                <a:srgbClr val="FF9900"/>
              </a:solidFill>
            </a:endParaRPr>
          </a:p>
          <a:p>
            <a:pPr>
              <a:spcBef>
                <a:spcPct val="50000"/>
              </a:spcBef>
              <a:buNone/>
            </a:pPr>
            <a:r>
              <a:rPr lang="it-IT" sz="1200" dirty="0" smtClean="0">
                <a:solidFill>
                  <a:schemeClr val="bg1"/>
                </a:solidFill>
              </a:rPr>
              <a:t>Prof</a:t>
            </a:r>
            <a:r>
              <a:rPr lang="x-none" sz="1200" dirty="0">
                <a:solidFill>
                  <a:schemeClr val="bg1"/>
                </a:solidFill>
              </a:rPr>
              <a:t>. A</a:t>
            </a:r>
            <a:r>
              <a:rPr lang="it-IT" sz="1200" dirty="0" err="1">
                <a:solidFill>
                  <a:schemeClr val="bg1"/>
                </a:solidFill>
              </a:rPr>
              <a:t>lfonso</a:t>
            </a:r>
            <a:r>
              <a:rPr lang="x-none" sz="1200" dirty="0">
                <a:solidFill>
                  <a:schemeClr val="bg1"/>
                </a:solidFill>
              </a:rPr>
              <a:t> G</a:t>
            </a:r>
            <a:r>
              <a:rPr lang="it-IT" sz="1200" dirty="0" err="1">
                <a:solidFill>
                  <a:schemeClr val="bg1"/>
                </a:solidFill>
              </a:rPr>
              <a:t>iancotti</a:t>
            </a:r>
            <a:r>
              <a:rPr lang="it-IT" sz="1200" dirty="0">
                <a:solidFill>
                  <a:schemeClr val="bg1"/>
                </a:solidFill>
              </a:rPr>
              <a:t> (</a:t>
            </a:r>
            <a:r>
              <a:rPr lang="it-IT" sz="1200" dirty="0" smtClean="0">
                <a:solidFill>
                  <a:schemeClr val="bg1"/>
                </a:solidFill>
              </a:rPr>
              <a:t>Canale </a:t>
            </a:r>
            <a:r>
              <a:rPr lang="it-IT" sz="1200" dirty="0">
                <a:solidFill>
                  <a:schemeClr val="bg1"/>
                </a:solidFill>
              </a:rPr>
              <a:t>B), </a:t>
            </a:r>
            <a:r>
              <a:rPr lang="it-IT" sz="1300" b="1" dirty="0">
                <a:solidFill>
                  <a:schemeClr val="bg1"/>
                </a:solidFill>
              </a:rPr>
              <a:t>ABITARE L’INCOMPIUTO, </a:t>
            </a:r>
            <a:r>
              <a:rPr lang="x-none" sz="1300" dirty="0" smtClean="0">
                <a:solidFill>
                  <a:schemeClr val="bg1"/>
                </a:solidFill>
              </a:rPr>
              <a:t>Laboratorio Di Progettazione I</a:t>
            </a:r>
            <a:r>
              <a:rPr lang="it-IT" sz="1300" dirty="0" smtClean="0">
                <a:solidFill>
                  <a:schemeClr val="bg1"/>
                </a:solidFill>
              </a:rPr>
              <a:t>II, Corso di Laurea in Scienze dell’Architettura, </a:t>
            </a:r>
            <a:r>
              <a:rPr lang="it-IT" sz="1300" dirty="0" err="1" smtClean="0">
                <a:solidFill>
                  <a:schemeClr val="bg1"/>
                </a:solidFill>
              </a:rPr>
              <a:t>a.a</a:t>
            </a:r>
            <a:r>
              <a:rPr lang="it-IT" sz="1300" dirty="0" smtClean="0">
                <a:solidFill>
                  <a:schemeClr val="bg1"/>
                </a:solidFill>
              </a:rPr>
              <a:t>. 2018/19 </a:t>
            </a:r>
            <a:r>
              <a:rPr lang="x-none" sz="1300" dirty="0" smtClean="0">
                <a:solidFill>
                  <a:schemeClr val="bg1"/>
                </a:solidFill>
              </a:rPr>
              <a:t> </a:t>
            </a:r>
            <a:endParaRPr lang="it-IT" altLang="it-IT" sz="1300" dirty="0">
              <a:solidFill>
                <a:schemeClr val="bg1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-2838605" y="5838826"/>
            <a:ext cx="2569907" cy="992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N:B: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Per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una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visibilita</a:t>
            </a:r>
            <a:r>
              <a:rPr lang="en-US" altLang="it-IT" sz="1300" dirty="0" smtClean="0">
                <a:solidFill>
                  <a:schemeClr val="bg1"/>
                </a:solidFill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ottimale</a:t>
            </a:r>
            <a:r>
              <a:rPr lang="en-US" altLang="it-IT" sz="1300" dirty="0" smtClean="0">
                <a:solidFill>
                  <a:schemeClr val="bg1"/>
                </a:solidFill>
              </a:rPr>
              <a:t> del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lavoro</a:t>
            </a:r>
            <a:r>
              <a:rPr lang="en-US" altLang="it-IT" sz="1300" dirty="0" smtClean="0">
                <a:solidFill>
                  <a:schemeClr val="bg1"/>
                </a:solidFill>
              </a:rPr>
              <a:t> a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schermo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consiglia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si</a:t>
            </a:r>
            <a:r>
              <a:rPr lang="en-US" altLang="it-IT" sz="1300" dirty="0" smtClean="0">
                <a:solidFill>
                  <a:schemeClr val="bg1"/>
                </a:solidFill>
              </a:rPr>
              <a:t> non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scendere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oltre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corpo</a:t>
            </a:r>
            <a:r>
              <a:rPr lang="en-US" altLang="it-IT" sz="1300" dirty="0" smtClean="0">
                <a:solidFill>
                  <a:schemeClr val="bg1"/>
                </a:solidFill>
              </a:rPr>
              <a:t> 11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pt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4104" name="Rectangle 3"/>
          <p:cNvSpPr>
            <a:spLocks noChangeArrowheads="1"/>
          </p:cNvSpPr>
          <p:nvPr/>
        </p:nvSpPr>
        <p:spPr bwMode="auto">
          <a:xfrm>
            <a:off x="357936" y="5589588"/>
            <a:ext cx="3492500" cy="215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2863792" y="395782"/>
            <a:ext cx="268433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>
                <a:solidFill>
                  <a:schemeClr val="bg1"/>
                </a:solidFill>
                <a:cs typeface="Arial" panose="020B0604020202020204" pitchFamily="34" charset="0"/>
              </a:rPr>
              <a:t>L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’uso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del format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assolutamente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libero,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l’unico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vincolo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e’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quello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di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usare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il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font </a:t>
            </a:r>
            <a:r>
              <a:rPr lang="en-US" altLang="it-IT" sz="1300" dirty="0">
                <a:solidFill>
                  <a:schemeClr val="bg1"/>
                </a:solidFill>
                <a:cs typeface="Arial" panose="020B0604020202020204" pitchFamily="34" charset="0"/>
              </a:rPr>
              <a:t>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rial per dare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unitarieta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’ </a:t>
            </a:r>
            <a:r>
              <a:rPr lang="en-US" altLang="it-IT" sz="13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ai</a:t>
            </a:r>
            <a:r>
              <a:rPr lang="en-US" altLang="it-IT" sz="1300" dirty="0" smtClean="0">
                <a:solidFill>
                  <a:schemeClr val="bg1"/>
                </a:solidFill>
                <a:cs typeface="Arial" panose="020B0604020202020204" pitchFamily="34" charset="0"/>
              </a:rPr>
              <a:t> contribute.</a:t>
            </a:r>
            <a:endParaRPr lang="it-IT" altLang="it-IT" sz="1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-2876135" y="2059737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400" dirty="0" smtClean="0">
                <a:solidFill>
                  <a:schemeClr val="bg1"/>
                </a:solidFill>
              </a:rPr>
              <a:t> </a:t>
            </a:r>
            <a:r>
              <a:rPr lang="en-US" altLang="it-IT" sz="14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400" dirty="0" smtClean="0">
                <a:solidFill>
                  <a:schemeClr val="bg1"/>
                </a:solidFill>
              </a:rPr>
              <a:t>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-2834720" y="1677"/>
            <a:ext cx="252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u="sng" dirty="0" smtClean="0">
                <a:solidFill>
                  <a:schemeClr val="bg1"/>
                </a:solidFill>
              </a:rPr>
              <a:t>Note</a:t>
            </a:r>
            <a:endParaRPr lang="it-IT" altLang="it-IT" sz="1400" b="1" u="sng" dirty="0">
              <a:solidFill>
                <a:schemeClr val="bg1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-2863792" y="1550401"/>
            <a:ext cx="25923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400" dirty="0" smtClean="0">
                <a:solidFill>
                  <a:schemeClr val="bg1"/>
                </a:solidFill>
              </a:rPr>
              <a:t>TESTO MAIUSCOLO DIMENSIONE ARIAL 14</a:t>
            </a:r>
            <a:endParaRPr lang="it-IT" altLang="it-IT" sz="1400" b="1" dirty="0">
              <a:solidFill>
                <a:schemeClr val="bg1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-2844800" y="2732084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smtClean="0">
                <a:solidFill>
                  <a:schemeClr val="bg1"/>
                </a:solidFill>
              </a:rPr>
              <a:t>TESTO MAIUSCOLO DIMENSIONE ARIAL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-2858038" y="3259353"/>
            <a:ext cx="25923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3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300" dirty="0" smtClean="0">
                <a:solidFill>
                  <a:schemeClr val="bg1"/>
                </a:solidFill>
              </a:rPr>
              <a:t> </a:t>
            </a:r>
            <a:r>
              <a:rPr lang="en-US" altLang="it-IT" sz="13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300" dirty="0" smtClean="0">
                <a:solidFill>
                  <a:schemeClr val="bg1"/>
                </a:solidFill>
              </a:rPr>
              <a:t> 13</a:t>
            </a:r>
            <a:endParaRPr lang="it-IT" altLang="it-IT" sz="1300" b="1" dirty="0">
              <a:solidFill>
                <a:schemeClr val="bg1"/>
              </a:solidFill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-2880519" y="3900923"/>
            <a:ext cx="25923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smtClean="0">
                <a:solidFill>
                  <a:schemeClr val="bg1"/>
                </a:solidFill>
              </a:rPr>
              <a:t>TESTO MAIUSCOLO DIMENSIONE ARIAL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-2849846" y="4364723"/>
            <a:ext cx="26703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2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200" dirty="0" smtClean="0">
                <a:solidFill>
                  <a:schemeClr val="bg1"/>
                </a:solidFill>
              </a:rPr>
              <a:t> </a:t>
            </a:r>
            <a:r>
              <a:rPr lang="en-US" altLang="it-IT" sz="12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200" dirty="0" smtClean="0">
                <a:solidFill>
                  <a:schemeClr val="bg1"/>
                </a:solidFill>
              </a:rPr>
              <a:t> 12</a:t>
            </a:r>
            <a:endParaRPr lang="it-IT" altLang="it-IT" sz="1200" b="1" dirty="0">
              <a:solidFill>
                <a:schemeClr val="bg1"/>
              </a:solidFill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-2906157" y="4778229"/>
            <a:ext cx="25923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smtClean="0">
                <a:solidFill>
                  <a:schemeClr val="bg1"/>
                </a:solidFill>
              </a:rPr>
              <a:t>TESTO MAIUSCOLO DIMENSIONE ARIAL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-2875484" y="5242029"/>
            <a:ext cx="26703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it-IT" sz="1100" dirty="0" err="1" smtClean="0">
                <a:solidFill>
                  <a:schemeClr val="bg1"/>
                </a:solidFill>
              </a:rPr>
              <a:t>Testo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minuscolo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dimensione</a:t>
            </a:r>
            <a:r>
              <a:rPr lang="en-US" altLang="it-IT" sz="1100" dirty="0" smtClean="0">
                <a:solidFill>
                  <a:schemeClr val="bg1"/>
                </a:solidFill>
              </a:rPr>
              <a:t> </a:t>
            </a:r>
            <a:r>
              <a:rPr lang="en-US" altLang="it-IT" sz="1100" dirty="0" err="1" smtClean="0">
                <a:solidFill>
                  <a:schemeClr val="bg1"/>
                </a:solidFill>
              </a:rPr>
              <a:t>arial</a:t>
            </a:r>
            <a:r>
              <a:rPr lang="en-US" altLang="it-IT" sz="1100" dirty="0" smtClean="0">
                <a:solidFill>
                  <a:schemeClr val="bg1"/>
                </a:solidFill>
              </a:rPr>
              <a:t> 11</a:t>
            </a:r>
            <a:endParaRPr lang="it-IT" altLang="it-IT" sz="1100" b="1" dirty="0">
              <a:solidFill>
                <a:schemeClr val="bg1"/>
              </a:solidFill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925047" y="-70555"/>
            <a:ext cx="7952088" cy="4819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r>
              <a:rPr lang="it-IT" altLang="it-IT" b="1" dirty="0" smtClean="0">
                <a:solidFill>
                  <a:schemeClr val="bg1"/>
                </a:solidFill>
              </a:rPr>
              <a:t>FOTOGRAFIA, SCATTATA DALLO STUDENTE STESSO NEL CORSO DI UNO SPECIFICO  SOPRALLUOGO, DI UN’OPERA INCOMPIUTA, COMPLETA DEL MAGGIOR NUMERO DI INFORMAZIONI POSSIBILI RELATIVE A:</a:t>
            </a:r>
          </a:p>
          <a:p>
            <a:pPr marL="285750" indent="-285750" algn="r">
              <a:buFontTx/>
              <a:buChar char="-"/>
            </a:pPr>
            <a:r>
              <a:rPr lang="it-IT" altLang="it-IT" sz="1600" b="1" dirty="0" smtClean="0">
                <a:solidFill>
                  <a:schemeClr val="bg1"/>
                </a:solidFill>
              </a:rPr>
              <a:t>LOCALIZZAZIONE (OBBLIGATORIA)</a:t>
            </a:r>
          </a:p>
          <a:p>
            <a:pPr marL="285750" indent="-285750" algn="r">
              <a:buFontTx/>
              <a:buChar char="-"/>
            </a:pPr>
            <a:r>
              <a:rPr lang="it-IT" altLang="it-IT" sz="1600" b="1" dirty="0">
                <a:solidFill>
                  <a:schemeClr val="bg1"/>
                </a:solidFill>
              </a:rPr>
              <a:t>DESTINAZIONE D’USO PREVISTA (OBBLIGATORIA</a:t>
            </a:r>
            <a:r>
              <a:rPr lang="it-IT" altLang="it-IT" sz="1600" b="1" dirty="0" smtClean="0">
                <a:solidFill>
                  <a:schemeClr val="bg1"/>
                </a:solidFill>
              </a:rPr>
              <a:t>)</a:t>
            </a:r>
          </a:p>
          <a:p>
            <a:pPr marL="285750" indent="-285750" algn="r">
              <a:buFontTx/>
              <a:buChar char="-"/>
            </a:pPr>
            <a:r>
              <a:rPr lang="it-IT" altLang="it-IT" sz="1600" b="1" dirty="0" smtClean="0">
                <a:solidFill>
                  <a:schemeClr val="bg1"/>
                </a:solidFill>
              </a:rPr>
              <a:t>ANNO DI REALIZZAZIONE (QUASI OBBLIGATORIA)</a:t>
            </a:r>
          </a:p>
          <a:p>
            <a:pPr marL="285750" indent="-285750" algn="r">
              <a:buFontTx/>
              <a:buChar char="-"/>
            </a:pPr>
            <a:r>
              <a:rPr lang="it-IT" altLang="it-IT" sz="1600" b="1" dirty="0" smtClean="0">
                <a:solidFill>
                  <a:schemeClr val="bg1"/>
                </a:solidFill>
              </a:rPr>
              <a:t>ANNO DI SOSPENSIONE DEI LAVORI (QUASI OBBLIGATORIA)</a:t>
            </a:r>
          </a:p>
          <a:p>
            <a:pPr marL="285750" indent="-285750" algn="r">
              <a:buFontTx/>
              <a:buChar char="-"/>
            </a:pPr>
            <a:r>
              <a:rPr lang="it-IT" altLang="it-IT" sz="1600" b="1" dirty="0" smtClean="0">
                <a:solidFill>
                  <a:schemeClr val="bg1"/>
                </a:solidFill>
              </a:rPr>
              <a:t>CAUSA DELLA SOSPENSIONE DEI LAVORI (AUSPICABILE)</a:t>
            </a:r>
          </a:p>
          <a:p>
            <a:pPr marL="285750" indent="-285750" algn="r">
              <a:buFontTx/>
              <a:buChar char="-"/>
            </a:pPr>
            <a:r>
              <a:rPr lang="it-IT" altLang="it-IT" sz="1600" b="1" dirty="0">
                <a:solidFill>
                  <a:schemeClr val="bg1"/>
                </a:solidFill>
              </a:rPr>
              <a:t>AUTORE (AUSPICABILE</a:t>
            </a:r>
            <a:r>
              <a:rPr lang="it-IT" altLang="it-IT" sz="1600" b="1" dirty="0" smtClean="0">
                <a:solidFill>
                  <a:schemeClr val="bg1"/>
                </a:solidFill>
              </a:rPr>
              <a:t>)</a:t>
            </a:r>
            <a:endParaRPr lang="it-IT" altLang="it-IT" sz="1600" b="1" dirty="0">
              <a:solidFill>
                <a:schemeClr val="bg1"/>
              </a:solidFill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269782" y="4912176"/>
            <a:ext cx="1183722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r>
              <a:rPr lang="it-IT" altLang="it-IT" sz="2400" b="1" dirty="0" smtClean="0">
                <a:solidFill>
                  <a:schemeClr val="bg1"/>
                </a:solidFill>
              </a:rPr>
              <a:t>N.B. SONO ESCLUSE DALLA SELEZIONE LE INCOMPIUTE MOSTRATE A LEZIONE OVVERO LA CITTA’ DELLO SPORT E LA CITTA’ DELLA PMI IN VIA DEI FIORENTINI MOSTRATE A LEZIONE</a:t>
            </a:r>
            <a:endParaRPr lang="it-IT" altLang="it-I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297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3363</TotalTime>
  <Words>734</Words>
  <Application>Microsoft Office PowerPoint</Application>
  <PresentationFormat>Personalizzato</PresentationFormat>
  <Paragraphs>87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caliari</dc:creator>
  <cp:lastModifiedBy>Windows User</cp:lastModifiedBy>
  <cp:revision>27</cp:revision>
  <dcterms:created xsi:type="dcterms:W3CDTF">2018-06-21T11:07:15Z</dcterms:created>
  <dcterms:modified xsi:type="dcterms:W3CDTF">2018-10-06T14:07:20Z</dcterms:modified>
</cp:coreProperties>
</file>